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5" r:id="rId3"/>
    <p:sldId id="268" r:id="rId4"/>
    <p:sldId id="261" r:id="rId5"/>
    <p:sldId id="263" r:id="rId6"/>
    <p:sldId id="264" r:id="rId7"/>
    <p:sldId id="262" r:id="rId8"/>
    <p:sldId id="267" r:id="rId9"/>
    <p:sldId id="26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89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07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98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76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094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854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6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43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01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516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90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AFE35A7-EAAF-4316-8164-19CCD9646EF0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048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microsoft.com/office/2007/relationships/media" Target="../media/media4.mp4"/><Relationship Id="rId4" Type="http://schemas.openxmlformats.org/officeDocument/2006/relationships/video" Target="N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1911E-E09B-4535-BE0D-438A9DC3F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053" y="1351722"/>
            <a:ext cx="11589894" cy="3412407"/>
          </a:xfrm>
        </p:spPr>
        <p:txBody>
          <a:bodyPr/>
          <a:lstStyle/>
          <a:p>
            <a:r>
              <a:rPr lang="pt-BR" b="1" i="1" dirty="0">
                <a:solidFill>
                  <a:schemeClr val="bg1"/>
                </a:solidFill>
              </a:rPr>
              <a:t>Team BRIDGES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143CC64-BB76-4026-A89E-A6434A3EA02A}"/>
              </a:ext>
            </a:extLst>
          </p:cNvPr>
          <p:cNvSpPr txBox="1">
            <a:spLocks/>
          </p:cNvSpPr>
          <p:nvPr/>
        </p:nvSpPr>
        <p:spPr>
          <a:xfrm>
            <a:off x="1524000" y="5844209"/>
            <a:ext cx="9144000" cy="770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FATEC – SJC</a:t>
            </a:r>
          </a:p>
          <a:p>
            <a:r>
              <a:rPr lang="pt-BR" dirty="0"/>
              <a:t>2020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A2C7A4-D1CA-40EE-94F2-A05145EF1B37}"/>
              </a:ext>
            </a:extLst>
          </p:cNvPr>
          <p:cNvSpPr txBox="1">
            <a:spLocks/>
          </p:cNvSpPr>
          <p:nvPr/>
        </p:nvSpPr>
        <p:spPr>
          <a:xfrm>
            <a:off x="1524000" y="3994914"/>
            <a:ext cx="9144000" cy="1309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800" b="1" dirty="0"/>
              <a:t>Arthur Cardoso</a:t>
            </a:r>
          </a:p>
          <a:p>
            <a:pPr algn="r"/>
            <a:r>
              <a:rPr lang="pt-BR" sz="1800" b="1" dirty="0"/>
              <a:t>Bruna Gonçalves</a:t>
            </a:r>
          </a:p>
          <a:p>
            <a:pPr algn="r"/>
            <a:r>
              <a:rPr lang="pt-BR" sz="1800" b="1" dirty="0"/>
              <a:t>Daniel Delgado</a:t>
            </a:r>
          </a:p>
          <a:p>
            <a:pPr algn="r"/>
            <a:r>
              <a:rPr lang="pt-BR" sz="1800" b="1" dirty="0"/>
              <a:t>Sabrina Calado</a:t>
            </a:r>
          </a:p>
        </p:txBody>
      </p:sp>
      <p:pic>
        <p:nvPicPr>
          <p:cNvPr id="5" name="Gravação">
            <a:hlinkClick r:id="" action="ppaction://media"/>
            <a:extLst>
              <a:ext uri="{FF2B5EF4-FFF2-40B4-BE49-F238E27FC236}">
                <a16:creationId xmlns:a16="http://schemas.microsoft.com/office/drawing/2014/main" id="{EF598322-01F7-4489-A378-271DE4BFE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6649" y="2753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5"/>
    </mc:Choice>
    <mc:Fallback xmlns="">
      <p:transition spd="slow" advTm="16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16765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68867-CD45-49EC-AB05-694B216B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DÚVIDAS ou sugestões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EE7EDB-C507-43CD-844B-B0B2B6D9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Contato:</a:t>
            </a:r>
          </a:p>
          <a:p>
            <a:endParaRPr lang="pt-BR" dirty="0"/>
          </a:p>
          <a:p>
            <a:pPr marL="0" indent="0" algn="ctr">
              <a:buNone/>
            </a:pPr>
            <a:br>
              <a:rPr lang="pt-BR" dirty="0"/>
            </a:br>
            <a:br>
              <a:rPr lang="pt-BR" dirty="0"/>
            </a:br>
            <a:r>
              <a:rPr lang="pt-BR" dirty="0"/>
              <a:t>daniel.delgado.rocha@gmail.com</a:t>
            </a:r>
          </a:p>
        </p:txBody>
      </p:sp>
      <p:pic>
        <p:nvPicPr>
          <p:cNvPr id="5" name="Gravação (2)">
            <a:hlinkClick r:id="" action="ppaction://media"/>
            <a:extLst>
              <a:ext uri="{FF2B5EF4-FFF2-40B4-BE49-F238E27FC236}">
                <a16:creationId xmlns:a16="http://schemas.microsoft.com/office/drawing/2014/main" id="{77934D87-DCFB-4416-8914-4137128CB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3084" y="733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"/>
    </mc:Choice>
    <mc:Fallback xmlns="">
      <p:transition spd="slow" advTm="6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6580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9117C00-5AB2-4155-A56B-580CA322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Desenvolvimento do Front–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pt-BR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CD7A25-949D-4704-B451-DF53AD5A5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96" y="2055846"/>
            <a:ext cx="10921559" cy="4517978"/>
          </a:xfrm>
          <a:prstGeom prst="rect">
            <a:avLst/>
          </a:prstGeom>
        </p:spPr>
      </p:pic>
      <p:pic>
        <p:nvPicPr>
          <p:cNvPr id="5" name="Gravação (10)">
            <a:hlinkClick r:id="" action="ppaction://media"/>
            <a:extLst>
              <a:ext uri="{FF2B5EF4-FFF2-40B4-BE49-F238E27FC236}">
                <a16:creationId xmlns:a16="http://schemas.microsoft.com/office/drawing/2014/main" id="{8E538F1E-EC4F-4F7A-B783-A023477BD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0543" y="733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08"/>
    </mc:Choice>
    <mc:Fallback xmlns="">
      <p:transition spd="slow" advTm="20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20508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8454A-507E-4B94-BAE3-81D4CECC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Tela: Login</a:t>
            </a:r>
            <a:endParaRPr lang="pt-BR" dirty="0"/>
          </a:p>
        </p:txBody>
      </p:sp>
      <p:pic>
        <p:nvPicPr>
          <p:cNvPr id="3" name="Gravação (6)">
            <a:hlinkClick r:id="" action="ppaction://media"/>
            <a:extLst>
              <a:ext uri="{FF2B5EF4-FFF2-40B4-BE49-F238E27FC236}">
                <a16:creationId xmlns:a16="http://schemas.microsoft.com/office/drawing/2014/main" id="{04B700D1-DE28-45B7-81BD-B810EFD8B3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77399" y="643509"/>
            <a:ext cx="609600" cy="609600"/>
          </a:xfrm>
          <a:prstGeom prst="rect">
            <a:avLst/>
          </a:prstGeom>
        </p:spPr>
      </p:pic>
      <p:pic>
        <p:nvPicPr>
          <p:cNvPr id="6" name="Gravação de Tela 5">
            <a:hlinkClick r:id="" action="ppaction://media"/>
            <a:extLst>
              <a:ext uri="{FF2B5EF4-FFF2-40B4-BE49-F238E27FC236}">
                <a16:creationId xmlns:a16="http://schemas.microsoft.com/office/drawing/2014/main" id="{08EF9E28-37E2-4E8A-8036-E836EC5B0F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end="2687.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6235" y="1790567"/>
            <a:ext cx="10521190" cy="5067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23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58"/>
    </mc:Choice>
    <mc:Fallback xmlns="">
      <p:transition spd="slow" advTm="19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playEvt time="4010" objId="6"/>
        <p14:stopEvt time="15222" objId="6"/>
        <p14:stopEvt time="19958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D5D30-4589-47A7-AFFB-786CC27F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TELA Principal: 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GANTT + HORAS Disponíveis</a:t>
            </a:r>
            <a:endParaRPr lang="pt-BR" dirty="0"/>
          </a:p>
        </p:txBody>
      </p:sp>
      <p:pic>
        <p:nvPicPr>
          <p:cNvPr id="3" name="Gravação (7)">
            <a:hlinkClick r:id="" action="ppaction://media"/>
            <a:extLst>
              <a:ext uri="{FF2B5EF4-FFF2-40B4-BE49-F238E27FC236}">
                <a16:creationId xmlns:a16="http://schemas.microsoft.com/office/drawing/2014/main" id="{BFD6EEAE-9690-4108-90BC-32304BF5F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2739" y="733756"/>
            <a:ext cx="609600" cy="6096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9A841F3-144C-4534-921E-45DA09FBF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33" y="1886687"/>
            <a:ext cx="10629206" cy="48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47"/>
    </mc:Choice>
    <mc:Fallback xmlns="">
      <p:transition spd="slow" advTm="1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13547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67126-59BA-4BF2-A700-7E11E313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TELA: CADASTRO DE PROJETOS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4421EB-88D0-40A7-93C0-119B6415D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19" y="2021439"/>
            <a:ext cx="9965635" cy="4552385"/>
          </a:xfrm>
          <a:prstGeom prst="rect">
            <a:avLst/>
          </a:prstGeom>
        </p:spPr>
      </p:pic>
      <p:pic>
        <p:nvPicPr>
          <p:cNvPr id="4" name="Gravação (11)">
            <a:hlinkClick r:id="" action="ppaction://media"/>
            <a:extLst>
              <a:ext uri="{FF2B5EF4-FFF2-40B4-BE49-F238E27FC236}">
                <a16:creationId xmlns:a16="http://schemas.microsoft.com/office/drawing/2014/main" id="{B475E011-17F8-4F49-A18C-994BB6198E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3754" y="733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1"/>
    </mc:Choice>
    <mc:Fallback xmlns="">
      <p:transition spd="slow" advTm="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8531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CA057-B835-4B30-96FA-45DF062F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TELA:CADASTRO DE TAREFAS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01D684-6529-470A-9087-6083CD3B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52" y="1938710"/>
            <a:ext cx="10428696" cy="4771549"/>
          </a:xfrm>
          <a:prstGeom prst="rect">
            <a:avLst/>
          </a:prstGeom>
        </p:spPr>
      </p:pic>
      <p:pic>
        <p:nvPicPr>
          <p:cNvPr id="5" name="Gravação (8)">
            <a:hlinkClick r:id="" action="ppaction://media"/>
            <a:extLst>
              <a:ext uri="{FF2B5EF4-FFF2-40B4-BE49-F238E27FC236}">
                <a16:creationId xmlns:a16="http://schemas.microsoft.com/office/drawing/2014/main" id="{FBEC32D4-B870-447E-B2AF-12912FE1D9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1695" y="733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6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7"/>
    </mc:Choice>
    <mc:Fallback xmlns="">
      <p:transition spd="slow" advTm="7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5"/>
        <p14:stopEvt time="6855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E613C-4A94-4F96-9472-52950523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TELA: CADASTRO DE FUNCIONÁRIOS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599E685-56EE-4FEC-B8F1-B87086B0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2919" y="2011363"/>
            <a:ext cx="9955785" cy="4562461"/>
          </a:xfrm>
          <a:prstGeom prst="rect">
            <a:avLst/>
          </a:prstGeom>
        </p:spPr>
      </p:pic>
      <p:pic>
        <p:nvPicPr>
          <p:cNvPr id="4" name="Gravação (4)">
            <a:hlinkClick r:id="" action="ppaction://media"/>
            <a:extLst>
              <a:ext uri="{FF2B5EF4-FFF2-40B4-BE49-F238E27FC236}">
                <a16:creationId xmlns:a16="http://schemas.microsoft.com/office/drawing/2014/main" id="{61DAB924-E833-42D9-B613-827FC4F7BA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8704" y="733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6"/>
    </mc:Choice>
    <mc:Fallback xmlns="">
      <p:transition spd="slow" advTm="15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5076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E613C-4A94-4F96-9472-52950523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Integração com o django</a:t>
            </a:r>
          </a:p>
        </p:txBody>
      </p:sp>
      <p:pic>
        <p:nvPicPr>
          <p:cNvPr id="6" name="screen_recorder_video_2020_15_6_02_40_19">
            <a:hlinkClick r:id="" action="ppaction://media"/>
            <a:extLst>
              <a:ext uri="{FF2B5EF4-FFF2-40B4-BE49-F238E27FC236}">
                <a16:creationId xmlns:a16="http://schemas.microsoft.com/office/drawing/2014/main" id="{CAB60982-4DFB-4005-9D23-018B366FBB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50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0844"/>
            <a:ext cx="12192000" cy="59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2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781"/>
    </mc:Choice>
    <mc:Fallback xmlns="">
      <p:transition spd="slow" advTm="133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playEvt time="30809" objId="8"/>
        <p14:stopEvt time="32098" objId="4"/>
        <p14:stopEvt time="133781" objId="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E613C-4A94-4F96-9472-52950523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Sprint 05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38B599F6-F3C3-441E-986A-B9BA36684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9617" y="2051120"/>
            <a:ext cx="7673009" cy="4555850"/>
          </a:xfrm>
          <a:prstGeom prst="rect">
            <a:avLst/>
          </a:prstGeom>
        </p:spPr>
      </p:pic>
      <p:pic>
        <p:nvPicPr>
          <p:cNvPr id="4" name="Gravação (12)">
            <a:hlinkClick r:id="" action="ppaction://media"/>
            <a:extLst>
              <a:ext uri="{FF2B5EF4-FFF2-40B4-BE49-F238E27FC236}">
                <a16:creationId xmlns:a16="http://schemas.microsoft.com/office/drawing/2014/main" id="{A0560582-07EE-4AB4-A771-3CE092DEF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1017" y="7337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5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28"/>
    </mc:Choice>
    <mc:Fallback xmlns="">
      <p:transition spd="slow" advTm="33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33228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Em Tir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TM03090430[[fn=Em Tiras]]</Template>
  <TotalTime>808</TotalTime>
  <Words>68</Words>
  <Application>Microsoft Office PowerPoint</Application>
  <PresentationFormat>Widescreen</PresentationFormat>
  <Paragraphs>19</Paragraphs>
  <Slides>10</Slides>
  <Notes>0</Notes>
  <HiddenSlides>0</HiddenSlides>
  <MMClips>11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Corbel</vt:lpstr>
      <vt:lpstr>Wingdings</vt:lpstr>
      <vt:lpstr>Em Tiras</vt:lpstr>
      <vt:lpstr>Team BRIDGES</vt:lpstr>
      <vt:lpstr>Desenvolvimento do Front–end</vt:lpstr>
      <vt:lpstr>Tela: Login</vt:lpstr>
      <vt:lpstr> TELA Principal:  GANTT + HORAS Disponíveis</vt:lpstr>
      <vt:lpstr>TELA: CADASTRO DE PROJETOS</vt:lpstr>
      <vt:lpstr>TELA:CADASTRO DE TAREFAS</vt:lpstr>
      <vt:lpstr>TELA: CADASTRO DE FUNCIONÁRIOS</vt:lpstr>
      <vt:lpstr>Integração com o django</vt:lpstr>
      <vt:lpstr>Sprint 05</vt:lpstr>
      <vt:lpstr>DÚVIDAS ou sugestões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BRIDGES – NECTO</dc:title>
  <dc:creator>Daniel Delgado</dc:creator>
  <cp:lastModifiedBy>Daniel Delgado</cp:lastModifiedBy>
  <cp:revision>59</cp:revision>
  <dcterms:created xsi:type="dcterms:W3CDTF">2020-03-11T22:12:08Z</dcterms:created>
  <dcterms:modified xsi:type="dcterms:W3CDTF">2020-06-15T06:30:58Z</dcterms:modified>
</cp:coreProperties>
</file>